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79" r:id="rId2"/>
    <p:sldId id="280" r:id="rId3"/>
    <p:sldId id="283" r:id="rId4"/>
    <p:sldId id="281" r:id="rId5"/>
    <p:sldId id="285" r:id="rId6"/>
    <p:sldId id="286" r:id="rId7"/>
    <p:sldId id="287" r:id="rId8"/>
    <p:sldId id="298" r:id="rId9"/>
    <p:sldId id="299" r:id="rId10"/>
    <p:sldId id="300" r:id="rId11"/>
    <p:sldId id="301" r:id="rId12"/>
    <p:sldId id="288" r:id="rId13"/>
    <p:sldId id="289" r:id="rId14"/>
    <p:sldId id="290" r:id="rId15"/>
    <p:sldId id="308" r:id="rId16"/>
    <p:sldId id="297" r:id="rId17"/>
    <p:sldId id="304" r:id="rId18"/>
    <p:sldId id="315" r:id="rId19"/>
    <p:sldId id="307" r:id="rId20"/>
    <p:sldId id="310" r:id="rId21"/>
    <p:sldId id="309" r:id="rId22"/>
    <p:sldId id="312" r:id="rId23"/>
    <p:sldId id="316" r:id="rId24"/>
    <p:sldId id="313" r:id="rId25"/>
    <p:sldId id="31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F51"/>
    <a:srgbClr val="8B2575"/>
    <a:srgbClr val="240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86" autoAdjust="0"/>
  </p:normalViewPr>
  <p:slideViewPr>
    <p:cSldViewPr>
      <p:cViewPr varScale="1">
        <p:scale>
          <a:sx n="103" d="100"/>
          <a:sy n="103" d="100"/>
        </p:scale>
        <p:origin x="-20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00D6D-0810-48C7-8429-3295F5CA8A2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9A5A-20B8-43E4-8CEB-F4EA39207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1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39A5A-20B8-43E4-8CEB-F4EA39207C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1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106E-13AB-473A-A895-5F49C51716A1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1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52EB-191E-425A-9F75-382647BA9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9CCE-D34C-4B3F-8B78-D1D21BEDCEE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4CDD-CD00-4EDC-AD24-8A0ADF453E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9D1C-EAB0-4AF6-ABB1-0D60F81CC34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9A25-50B5-433C-BDDD-05FB20BEE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9E64-3CCF-4221-8CE8-D7029D33D79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6630-BF4D-424F-AE2D-FC164D8CA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08D6-CF4E-4FF9-B3BF-107F466FDD1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136F-4F2C-4070-A783-D2C957141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8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D59A-23E7-49E3-B93B-0F5A00550CC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1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5B83-D30C-4F02-BFA7-59443AB74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0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76F2-42E2-4880-A800-A4DA1C3D8EFA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A4D4-365B-4058-B483-DF15074C0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6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FADC-822C-4FC7-BB39-0ACE22FDB20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9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9ED0-C2D8-48C1-994A-19DFF31EA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A61B-A0B8-4E46-82F7-3B40F0D379A1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0072-DF35-4E28-9835-9001460AB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8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6C87-F49F-4C09-885F-8FEB7BCF5FF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1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8C2E-BF0C-4DEA-8154-F0978AE9B3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7234-2018-4CD9-86A8-8BA86F07E32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9B8E-B1C2-407A-861B-75FC529425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79714-C5B1-4B6C-B07B-2B711C559791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6CE3C-E268-499B-8DBC-AB8879691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«Театрализованная деятельность как средство развития речи детей раннего возраста»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раннего возраста: 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Огородникова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 2021 г.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7" descr="2f42a6478b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560088"/>
            <a:ext cx="3546140" cy="353904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2020494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05038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8291264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50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80374"/>
            <a:ext cx="4134468" cy="31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50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03024"/>
            <a:ext cx="4104456" cy="30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33586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829605"/>
            <a:ext cx="8147248" cy="165921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ложках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70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9809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50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3" y="1898838"/>
            <a:ext cx="3978472" cy="29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57622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магните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вета\Desktop\P315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50758"/>
            <a:ext cx="3212728" cy="24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света\Desktop\P3090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868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20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6020"/>
            <a:ext cx="3384376" cy="25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93849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коробке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0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89552"/>
            <a:ext cx="4004364" cy="30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70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9552"/>
            <a:ext cx="4050493" cy="30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13907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91264" cy="1443186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стаканчике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00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0" y="1124744"/>
            <a:ext cx="3102398" cy="23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00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3645024"/>
            <a:ext cx="3570418" cy="26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а\Desktop\P3100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570254" cy="26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05063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варежке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70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6650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70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19" y="2204875"/>
            <a:ext cx="3960453" cy="29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89709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53799" cy="1195652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для развития речи детей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1602654"/>
            <a:ext cx="8229600" cy="4389437"/>
          </a:xfrm>
        </p:spPr>
        <p:txBody>
          <a:bodyPr/>
          <a:lstStyle/>
          <a:p>
            <a:pPr lvl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Игровые: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подвижной игры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Сюрпризные моменты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движения с элементами звукоподражания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текста</a:t>
            </a:r>
          </a:p>
          <a:p>
            <a:pPr lvl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Словесные: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речевого материала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текстов с повторяющимися элементами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произведений со звукоподражаниями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Договаривание слов, фраз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Похвала</a:t>
            </a:r>
          </a:p>
          <a:p>
            <a:pPr lvl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Наглядные: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иллюстраций к текстам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Ритмическое сочетание текста с движениями (потешки, стихотворения), с мелодией (пение детских песенок)</a:t>
            </a: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игрушек, персонажей кукольного театра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028841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147248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 потешек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70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36" y="980727"/>
            <a:ext cx="3364440" cy="25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70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7166"/>
            <a:ext cx="3480354" cy="26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а\Desktop\P3170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79" y="3627166"/>
            <a:ext cx="3480352" cy="26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12275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резиновой игрушки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5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50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2245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- имитации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090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1171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221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7861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а\Desktop\P3130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371867" cy="25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15388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085584" cy="151216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1278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речь за счет расширения словарного запаса, совершенствует артикуляционный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аппарат.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усваивает богатство родного языка, его выразительные средства. Используя выразительные средства и интонации, соответствующие характеру героев и их поступков, старается говорить четко, чтобы его все поняли. Малыши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запоминают слова всех персонажей, часто импровизируют. Речь становится более выразительной, грамотной. Резко увеличивается способность подражать воспроизводить услышанное. Речь становится средством познания окружающего, продолжает обогащаться ее смысловое содержание.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маска5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tretch>
            <a:fillRect/>
          </a:stretch>
        </p:blipFill>
        <p:spPr>
          <a:xfrm rot="21189958">
            <a:off x="318528" y="4291141"/>
            <a:ext cx="1639468" cy="1224136"/>
          </a:xfrm>
          <a:prstGeom prst="rect">
            <a:avLst/>
          </a:prstGeom>
        </p:spPr>
      </p:pic>
      <p:pic>
        <p:nvPicPr>
          <p:cNvPr id="5" name="Рисунок 4" descr="маска32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5085184"/>
            <a:ext cx="1368152" cy="1067158"/>
          </a:xfrm>
          <a:prstGeom prst="rect">
            <a:avLst/>
          </a:prstGeom>
        </p:spPr>
      </p:pic>
      <p:pic>
        <p:nvPicPr>
          <p:cNvPr id="6" name="Рисунок 5" descr="маска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4142" y="5445224"/>
            <a:ext cx="1284734" cy="1087741"/>
          </a:xfrm>
          <a:prstGeom prst="rect">
            <a:avLst/>
          </a:prstGeom>
        </p:spPr>
      </p:pic>
      <p:pic>
        <p:nvPicPr>
          <p:cNvPr id="7" name="Рисунок 6" descr="аска1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5113103"/>
            <a:ext cx="1428750" cy="1076325"/>
          </a:xfrm>
          <a:prstGeom prst="rect">
            <a:avLst/>
          </a:prstGeom>
        </p:spPr>
      </p:pic>
      <p:pic>
        <p:nvPicPr>
          <p:cNvPr id="8" name="Рисунок 7" descr="12356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3209">
            <a:off x="7379463" y="4380853"/>
            <a:ext cx="1428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8191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сценок по стихотворениям А. Барто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света\Desktop\P3221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света\Desktop\P322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54350"/>
            <a:ext cx="3474403" cy="26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221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54349"/>
            <a:ext cx="3369460" cy="25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29333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931224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сказок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90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68606" cy="45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9373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90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4" y="148478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а\Desktop\P1011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429001"/>
            <a:ext cx="3868779" cy="29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21894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980728"/>
            <a:ext cx="3968180" cy="73136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Начало года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124744"/>
            <a:ext cx="3897759" cy="510827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Конец года  </a:t>
            </a:r>
          </a:p>
        </p:txBody>
      </p:sp>
      <p:pic>
        <p:nvPicPr>
          <p:cNvPr id="7" name="Picture 2" descr="C:\Users\света\Desktop\pie-chart-153903_1280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036024" cy="30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ета\Desktop\pie-chart-153903_128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036024" cy="30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2996952"/>
            <a:ext cx="75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71%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2801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2996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55%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2801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87501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данной теме;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развивающую среду куклами разных видов театра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3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636057"/>
            <a:ext cx="3672408" cy="275430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3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3636057"/>
            <a:ext cx="3672409" cy="275430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75356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игре ребёнок свободно владеет речью, говорит то, что думает, а не то, что надо. Не поучать и обучать, а играть с ним, фантазировать, сочинять, придумывать – вот, что необходимо ребёнку». </a:t>
            </a:r>
          </a:p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Джанни Родари</a:t>
            </a:r>
            <a:endParaRPr lang="ru-RU" dirty="0"/>
          </a:p>
        </p:txBody>
      </p:sp>
      <p:pic>
        <p:nvPicPr>
          <p:cNvPr id="4" name="Рисунок 3" descr="сма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9772" y="3717032"/>
            <a:ext cx="2550580" cy="25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2657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54902"/>
            <a:ext cx="4041775" cy="3845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71% детей имеет низкий уровень речевой активности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света\Desktop\pie-chart-153903_1280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040188" cy="30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6" y="24023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71%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66397" y="37484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71421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24136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38776"/>
            <a:ext cx="8568952" cy="59192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педагогические условия , способствующих развитию речи детей раннего возраста через театрализованную деятельность.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образовательную и развивающую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- пространственную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 в театрально – речевом уголке;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произведения в соответствии с возрастными   особенностями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для театрализованных игр и инсценировок;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ознакомления детей с разными видами театра;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эффективные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способствующие развитию   речи детей раннего возраста;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 детей действиям 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куклами разнообразных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познания и моторики;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сотрудничество с родителями по развитию речи детей через театрализованную деятельность.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9303" y="903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9993834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опыта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311952" cy="4389437"/>
          </a:xfrm>
        </p:spPr>
        <p:txBody>
          <a:bodyPr/>
          <a:lstStyle/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к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сложному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адресность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(доступность) </a:t>
            </a:r>
          </a:p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олобок3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3284984"/>
            <a:ext cx="2592288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96589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147248" cy="112777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РППС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50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24336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50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52" y="1628800"/>
            <a:ext cx="48967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71163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фланелеграфе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7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70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8" y="3482952"/>
            <a:ext cx="3450471" cy="25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а\Desktop\P3170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8954"/>
            <a:ext cx="3522470" cy="26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565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би – ба - бо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00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90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7031"/>
            <a:ext cx="3600400" cy="27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а\Desktop\P3190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46907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57112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вета\Desktop\P3100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ета\Desktop\P310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779555"/>
            <a:ext cx="3514855" cy="26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а\Desktop\P3100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89039"/>
            <a:ext cx="3458486" cy="25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41780"/>
      </p:ext>
    </p:extLst>
  </p:cSld>
  <p:clrMapOvr>
    <a:masterClrMapping/>
  </p:clrMapOvr>
  <p:transition spd="slow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391</Words>
  <Application>Microsoft Office PowerPoint</Application>
  <PresentationFormat>Экран (4:3)</PresentationFormat>
  <Paragraphs>84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Опыт работы  «Театрализованная деятельность как средство развития речи детей раннего возраста» </vt:lpstr>
      <vt:lpstr>Актуальность</vt:lpstr>
      <vt:lpstr>Проблема</vt:lpstr>
      <vt:lpstr>Цель и задачи</vt:lpstr>
      <vt:lpstr>Принципы опыта</vt:lpstr>
      <vt:lpstr>Создание РППС</vt:lpstr>
      <vt:lpstr>Театр на фланелеграфе</vt:lpstr>
      <vt:lpstr>Театр би – ба - бо</vt:lpstr>
      <vt:lpstr>Пальчиковый театр</vt:lpstr>
      <vt:lpstr>Настольный театр</vt:lpstr>
      <vt:lpstr>Театр на ложках</vt:lpstr>
      <vt:lpstr>Театр на магните</vt:lpstr>
      <vt:lpstr>Театр на коробке</vt:lpstr>
      <vt:lpstr>Театр на стаканчике</vt:lpstr>
      <vt:lpstr>Театр на варежке</vt:lpstr>
      <vt:lpstr>Методы и приёмы для развития речи детей</vt:lpstr>
      <vt:lpstr>Инсценирование потешек</vt:lpstr>
      <vt:lpstr>Театр резиновой игрушки</vt:lpstr>
      <vt:lpstr>Игры - имитации</vt:lpstr>
      <vt:lpstr>Разыгрывание сценок по стихотворениям А. Барто</vt:lpstr>
      <vt:lpstr>Драматизация сказок</vt:lpstr>
      <vt:lpstr>Работа с родителями</vt:lpstr>
      <vt:lpstr>Результат</vt:lpstr>
      <vt:lpstr>Перспектива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САМА МАМА И ПОЭТОМУ ЗНАЮ</dc:title>
  <dc:creator>Пользователь</dc:creator>
  <cp:lastModifiedBy>света</cp:lastModifiedBy>
  <cp:revision>222</cp:revision>
  <dcterms:created xsi:type="dcterms:W3CDTF">2010-01-27T06:16:46Z</dcterms:created>
  <dcterms:modified xsi:type="dcterms:W3CDTF">2021-03-29T13:14:37Z</dcterms:modified>
</cp:coreProperties>
</file>